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89" r:id="rId3"/>
    <p:sldId id="290" r:id="rId4"/>
    <p:sldId id="295" r:id="rId5"/>
    <p:sldId id="296" r:id="rId6"/>
    <p:sldId id="298" r:id="rId7"/>
    <p:sldId id="292" r:id="rId8"/>
    <p:sldId id="299" r:id="rId9"/>
    <p:sldId id="293" r:id="rId10"/>
    <p:sldId id="302" r:id="rId11"/>
    <p:sldId id="303" r:id="rId12"/>
    <p:sldId id="300" r:id="rId13"/>
    <p:sldId id="297" r:id="rId14"/>
    <p:sldId id="301" r:id="rId1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Fira Sans Extra Condensed" panose="020F0502020204030204" pitchFamily="34" charset="0"/>
      <p:regular r:id="rId21"/>
      <p:bold r:id="rId22"/>
      <p:italic r:id="rId23"/>
      <p:boldItalic r:id="rId24"/>
    </p:embeddedFont>
    <p:embeddedFont>
      <p:font typeface="Fira Sans Extra Condensed Medium" panose="020B0603050000020004" pitchFamily="34" charset="0"/>
      <p:regular r:id="rId25"/>
      <p:bold r:id="rId26"/>
      <p:italic r:id="rId27"/>
      <p:boldItalic r:id="rId28"/>
    </p:embeddedFont>
    <p:embeddedFont>
      <p:font typeface="Fira Sans Extra Condensed SemiBold" panose="020B0603050000020004" pitchFamily="34" charset="0"/>
      <p:regular r:id="rId29"/>
      <p:bold r:id="rId30"/>
      <p:italic r:id="rId31"/>
      <p:boldItalic r:id="rId32"/>
    </p:embeddedFont>
    <p:embeddedFont>
      <p:font typeface="Montserrat" pitchFamily="2" charset="77"/>
      <p:regular r:id="rId33"/>
      <p:bold r:id="rId34"/>
      <p:italic r:id="rId35"/>
      <p:boldItalic r:id="rId36"/>
    </p:embeddedFont>
    <p:embeddedFont>
      <p:font typeface="MS UI Gothic" panose="020B0600070205080204" pitchFamily="34" charset="-128"/>
      <p:regular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89"/>
  </p:normalViewPr>
  <p:slideViewPr>
    <p:cSldViewPr snapToGrid="0" snapToObjects="1">
      <p:cViewPr>
        <p:scale>
          <a:sx n="102" d="100"/>
          <a:sy n="102" d="100"/>
        </p:scale>
        <p:origin x="1920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AF5EECA-6AB6-4E4C-962A-6B3AF82EEC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A88205-3C1D-8847-AEAF-25A069BD7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0" y="579227"/>
            <a:ext cx="6862619" cy="4083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0397D16-C449-AE4F-BD84-306E14903E68}"/>
              </a:ext>
            </a:extLst>
          </p:cNvPr>
          <p:cNvSpPr txBox="1"/>
          <p:nvPr/>
        </p:nvSpPr>
        <p:spPr>
          <a:xfrm>
            <a:off x="2458720" y="172506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connexion</a:t>
            </a:r>
          </a:p>
        </p:txBody>
      </p:sp>
      <p:sp>
        <p:nvSpPr>
          <p:cNvPr id="9" name="Forme libre 10">
            <a:extLst>
              <a:ext uri="{FF2B5EF4-FFF2-40B4-BE49-F238E27FC236}">
                <a16:creationId xmlns:a16="http://schemas.microsoft.com/office/drawing/2014/main" id="{AF27D7B3-4546-F740-88AB-1CDFA9E5FF38}"/>
              </a:ext>
            </a:extLst>
          </p:cNvPr>
          <p:cNvSpPr>
            <a:spLocks/>
          </p:cNvSpPr>
          <p:nvPr/>
        </p:nvSpPr>
        <p:spPr bwMode="auto">
          <a:xfrm rot="21096583">
            <a:off x="-3850089" y="198278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023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902FBA-38DA-3B47-93FB-28BB9EA2F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A6E597-6F72-E34A-8BFA-BF241064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80" y="761083"/>
            <a:ext cx="7305040" cy="39021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DF702B-FC0D-A242-9A32-268675B1217F}"/>
              </a:ext>
            </a:extLst>
          </p:cNvPr>
          <p:cNvSpPr txBox="1"/>
          <p:nvPr/>
        </p:nvSpPr>
        <p:spPr>
          <a:xfrm>
            <a:off x="2458720" y="195589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principale</a:t>
            </a:r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C4AFF0CF-9451-6648-B7B6-3004FD70E1FF}"/>
              </a:ext>
            </a:extLst>
          </p:cNvPr>
          <p:cNvSpPr>
            <a:spLocks/>
          </p:cNvSpPr>
          <p:nvPr/>
        </p:nvSpPr>
        <p:spPr bwMode="auto">
          <a:xfrm rot="13750331">
            <a:off x="-2564584" y="-158916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31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14023" y="-2959497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92" y="270898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7023538" y="2315507"/>
            <a:ext cx="1372871" cy="2349557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592;p32">
            <a:extLst>
              <a:ext uri="{FF2B5EF4-FFF2-40B4-BE49-F238E27FC236}">
                <a16:creationId xmlns:a16="http://schemas.microsoft.com/office/drawing/2014/main" id="{94A44F6F-6D9C-FC4F-9CD3-9E2D7BD12BA1}"/>
              </a:ext>
            </a:extLst>
          </p:cNvPr>
          <p:cNvGrpSpPr/>
          <p:nvPr/>
        </p:nvGrpSpPr>
        <p:grpSpPr>
          <a:xfrm>
            <a:off x="380257" y="1075090"/>
            <a:ext cx="8383486" cy="1110300"/>
            <a:chOff x="409650" y="1187926"/>
            <a:chExt cx="8324700" cy="1110300"/>
          </a:xfrm>
        </p:grpSpPr>
        <p:sp>
          <p:nvSpPr>
            <p:cNvPr id="78" name="Google Shape;593;p32">
              <a:extLst>
                <a:ext uri="{FF2B5EF4-FFF2-40B4-BE49-F238E27FC236}">
                  <a16:creationId xmlns:a16="http://schemas.microsoft.com/office/drawing/2014/main" id="{8F4AB54A-6B49-C742-87F7-5C47D7B39B61}"/>
                </a:ext>
              </a:extLst>
            </p:cNvPr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79" name="Google Shape;594;p32">
              <a:extLst>
                <a:ext uri="{FF2B5EF4-FFF2-40B4-BE49-F238E27FC236}">
                  <a16:creationId xmlns:a16="http://schemas.microsoft.com/office/drawing/2014/main" id="{01CFBADD-F1CF-7F4C-8585-FF8166ECE34C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techniques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" name="Google Shape;613;p32">
            <a:extLst>
              <a:ext uri="{FF2B5EF4-FFF2-40B4-BE49-F238E27FC236}">
                <a16:creationId xmlns:a16="http://schemas.microsoft.com/office/drawing/2014/main" id="{C5CB3057-FCF8-B24D-B89E-D393494EF2EA}"/>
              </a:ext>
            </a:extLst>
          </p:cNvPr>
          <p:cNvGrpSpPr/>
          <p:nvPr/>
        </p:nvGrpSpPr>
        <p:grpSpPr>
          <a:xfrm>
            <a:off x="3529834" y="1160981"/>
            <a:ext cx="2370150" cy="938309"/>
            <a:chOff x="2510400" y="1387133"/>
            <a:chExt cx="1909853" cy="581094"/>
          </a:xfrm>
        </p:grpSpPr>
        <p:sp>
          <p:nvSpPr>
            <p:cNvPr id="82" name="Google Shape;614;p32">
              <a:extLst>
                <a:ext uri="{FF2B5EF4-FFF2-40B4-BE49-F238E27FC236}">
                  <a16:creationId xmlns:a16="http://schemas.microsoft.com/office/drawing/2014/main" id="{F2A1F613-086A-8D43-A739-ED58E351EB8F}"/>
                </a:ext>
              </a:extLst>
            </p:cNvPr>
            <p:cNvSpPr/>
            <p:nvPr/>
          </p:nvSpPr>
          <p:spPr>
            <a:xfrm>
              <a:off x="2510401" y="1387133"/>
              <a:ext cx="1909852" cy="250256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Plusieurs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impl</a:t>
              </a:r>
              <a:r>
                <a:rPr lang="fr-FR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é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mentations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des Thread</a:t>
              </a:r>
              <a:endParaRPr dirty="0"/>
            </a:p>
          </p:txBody>
        </p:sp>
        <p:sp>
          <p:nvSpPr>
            <p:cNvPr id="83" name="Google Shape;615;p32">
              <a:extLst>
                <a:ext uri="{FF2B5EF4-FFF2-40B4-BE49-F238E27FC236}">
                  <a16:creationId xmlns:a16="http://schemas.microsoft.com/office/drawing/2014/main" id="{2B9A8BD8-14A1-FF48-B003-DA27F190FAC0}"/>
                </a:ext>
              </a:extLst>
            </p:cNvPr>
            <p:cNvSpPr/>
            <p:nvPr/>
          </p:nvSpPr>
          <p:spPr>
            <a:xfrm>
              <a:off x="2510400" y="1717970"/>
              <a:ext cx="1909850" cy="2502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Affichage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 des cuisines</a:t>
              </a:r>
              <a:endParaRPr dirty="0"/>
            </a:p>
          </p:txBody>
        </p:sp>
      </p:grpSp>
      <p:sp>
        <p:nvSpPr>
          <p:cNvPr id="88" name="Google Shape;614;p32">
            <a:extLst>
              <a:ext uri="{FF2B5EF4-FFF2-40B4-BE49-F238E27FC236}">
                <a16:creationId xmlns:a16="http://schemas.microsoft.com/office/drawing/2014/main" id="{88636572-F1D7-A542-81AB-7243A1938449}"/>
              </a:ext>
            </a:extLst>
          </p:cNvPr>
          <p:cNvSpPr/>
          <p:nvPr/>
        </p:nvSpPr>
        <p:spPr>
          <a:xfrm>
            <a:off x="6113113" y="1387014"/>
            <a:ext cx="2370149" cy="4040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optimiser le modèle</a:t>
            </a:r>
            <a:endParaRPr dirty="0"/>
          </a:p>
        </p:txBody>
      </p:sp>
      <p:grpSp>
        <p:nvGrpSpPr>
          <p:cNvPr id="90" name="Google Shape;592;p32">
            <a:extLst>
              <a:ext uri="{FF2B5EF4-FFF2-40B4-BE49-F238E27FC236}">
                <a16:creationId xmlns:a16="http://schemas.microsoft.com/office/drawing/2014/main" id="{EC3F7293-0997-E94F-9E8E-D03D62A7B86A}"/>
              </a:ext>
            </a:extLst>
          </p:cNvPr>
          <p:cNvGrpSpPr/>
          <p:nvPr/>
        </p:nvGrpSpPr>
        <p:grpSpPr>
          <a:xfrm>
            <a:off x="380257" y="2355662"/>
            <a:ext cx="5819234" cy="1110300"/>
            <a:chOff x="409650" y="1187926"/>
            <a:chExt cx="5819234" cy="1110300"/>
          </a:xfrm>
        </p:grpSpPr>
        <p:sp>
          <p:nvSpPr>
            <p:cNvPr id="91" name="Google Shape;593;p32">
              <a:extLst>
                <a:ext uri="{FF2B5EF4-FFF2-40B4-BE49-F238E27FC236}">
                  <a16:creationId xmlns:a16="http://schemas.microsoft.com/office/drawing/2014/main" id="{5A04636D-3E21-A548-8D47-821AD124FB85}"/>
                </a:ext>
              </a:extLst>
            </p:cNvPr>
            <p:cNvSpPr/>
            <p:nvPr/>
          </p:nvSpPr>
          <p:spPr>
            <a:xfrm>
              <a:off x="409650" y="1187926"/>
              <a:ext cx="5819234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dirty="0"/>
            </a:p>
          </p:txBody>
        </p:sp>
        <p:sp>
          <p:nvSpPr>
            <p:cNvPr id="92" name="Google Shape;594;p32">
              <a:extLst>
                <a:ext uri="{FF2B5EF4-FFF2-40B4-BE49-F238E27FC236}">
                  <a16:creationId xmlns:a16="http://schemas.microsoft.com/office/drawing/2014/main" id="{A581ACCE-A7F3-DE4F-AC10-6E343CC71CC5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d’organisation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08" name="Google Shape;607;p32">
            <a:extLst>
              <a:ext uri="{FF2B5EF4-FFF2-40B4-BE49-F238E27FC236}">
                <a16:creationId xmlns:a16="http://schemas.microsoft.com/office/drawing/2014/main" id="{819C2942-1AD8-8F48-B0BD-9DE1CD5B5349}"/>
              </a:ext>
            </a:extLst>
          </p:cNvPr>
          <p:cNvSpPr/>
          <p:nvPr/>
        </p:nvSpPr>
        <p:spPr>
          <a:xfrm>
            <a:off x="3536603" y="2456712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se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répartir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les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tâches</a:t>
            </a:r>
            <a:endParaRPr dirty="0"/>
          </a:p>
        </p:txBody>
      </p:sp>
      <p:sp>
        <p:nvSpPr>
          <p:cNvPr id="109" name="Google Shape;607;p32">
            <a:extLst>
              <a:ext uri="{FF2B5EF4-FFF2-40B4-BE49-F238E27FC236}">
                <a16:creationId xmlns:a16="http://schemas.microsoft.com/office/drawing/2014/main" id="{3166265A-B2E1-C14B-B9FF-C2400A62989B}"/>
              </a:ext>
            </a:extLst>
          </p:cNvPr>
          <p:cNvSpPr/>
          <p:nvPr/>
        </p:nvSpPr>
        <p:spPr>
          <a:xfrm>
            <a:off x="3536603" y="2969083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Débattre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sur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l’impl</a:t>
            </a: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mentation de la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sauvegarde</a:t>
            </a:r>
            <a:endParaRPr dirty="0"/>
          </a:p>
        </p:txBody>
      </p:sp>
      <p:sp>
        <p:nvSpPr>
          <p:cNvPr id="110" name="Forme libre 10">
            <a:extLst>
              <a:ext uri="{FF2B5EF4-FFF2-40B4-BE49-F238E27FC236}">
                <a16:creationId xmlns:a16="http://schemas.microsoft.com/office/drawing/2014/main" id="{AB6CED2C-F6A3-8F49-9867-93507EC672B6}"/>
              </a:ext>
            </a:extLst>
          </p:cNvPr>
          <p:cNvSpPr>
            <a:spLocks/>
          </p:cNvSpPr>
          <p:nvPr/>
        </p:nvSpPr>
        <p:spPr bwMode="auto">
          <a:xfrm rot="16403947" flipV="1">
            <a:off x="1540764" y="1272350"/>
            <a:ext cx="3696940" cy="9214929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e 274" descr="Cette image est d’une forme abstraite. ">
            <a:extLst>
              <a:ext uri="{FF2B5EF4-FFF2-40B4-BE49-F238E27FC236}">
                <a16:creationId xmlns:a16="http://schemas.microsoft.com/office/drawing/2014/main" id="{DED7A8FE-953D-8446-A64A-E84EDCB9CBA4}"/>
              </a:ext>
            </a:extLst>
          </p:cNvPr>
          <p:cNvGrpSpPr/>
          <p:nvPr/>
        </p:nvGrpSpPr>
        <p:grpSpPr>
          <a:xfrm rot="920338">
            <a:off x="-2212110" y="-2657467"/>
            <a:ext cx="13116913" cy="10594041"/>
            <a:chOff x="4855953" y="-2833465"/>
            <a:chExt cx="8948964" cy="12105059"/>
          </a:xfrm>
        </p:grpSpPr>
        <p:sp>
          <p:nvSpPr>
            <p:cNvPr id="276" name="Forme libre 10">
              <a:extLst>
                <a:ext uri="{FF2B5EF4-FFF2-40B4-BE49-F238E27FC236}">
                  <a16:creationId xmlns:a16="http://schemas.microsoft.com/office/drawing/2014/main" id="{581B2435-0C44-D84C-8D37-6DD48E088B4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7" name="Forme libre 11">
              <a:extLst>
                <a:ext uri="{FF2B5EF4-FFF2-40B4-BE49-F238E27FC236}">
                  <a16:creationId xmlns:a16="http://schemas.microsoft.com/office/drawing/2014/main" id="{F6E2479D-EABF-2349-BE09-53D9196AE1A0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8" name="Forme libre 12">
              <a:extLst>
                <a:ext uri="{FF2B5EF4-FFF2-40B4-BE49-F238E27FC236}">
                  <a16:creationId xmlns:a16="http://schemas.microsoft.com/office/drawing/2014/main" id="{A9183864-1B50-464D-BEA1-5A644666069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154" name="Google Shape;642;p33">
            <a:extLst>
              <a:ext uri="{FF2B5EF4-FFF2-40B4-BE49-F238E27FC236}">
                <a16:creationId xmlns:a16="http://schemas.microsoft.com/office/drawing/2014/main" id="{A0AD82CB-B107-9C4E-83BC-748E65BFF4EA}"/>
              </a:ext>
            </a:extLst>
          </p:cNvPr>
          <p:cNvGrpSpPr/>
          <p:nvPr/>
        </p:nvGrpSpPr>
        <p:grpSpPr>
          <a:xfrm>
            <a:off x="782085" y="2286402"/>
            <a:ext cx="1414161" cy="2252802"/>
            <a:chOff x="5772091" y="1638475"/>
            <a:chExt cx="1642082" cy="2615887"/>
          </a:xfrm>
        </p:grpSpPr>
        <p:sp>
          <p:nvSpPr>
            <p:cNvPr id="155" name="Google Shape;643;p33">
              <a:extLst>
                <a:ext uri="{FF2B5EF4-FFF2-40B4-BE49-F238E27FC236}">
                  <a16:creationId xmlns:a16="http://schemas.microsoft.com/office/drawing/2014/main" id="{32608F6E-7823-FD48-B0AC-36E9F35E8420}"/>
                </a:ext>
              </a:extLst>
            </p:cNvPr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4;p33">
              <a:extLst>
                <a:ext uri="{FF2B5EF4-FFF2-40B4-BE49-F238E27FC236}">
                  <a16:creationId xmlns:a16="http://schemas.microsoft.com/office/drawing/2014/main" id="{841FD7C6-39E6-0C4E-8828-DA795174A416}"/>
                </a:ext>
              </a:extLst>
            </p:cNvPr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5;p33">
              <a:extLst>
                <a:ext uri="{FF2B5EF4-FFF2-40B4-BE49-F238E27FC236}">
                  <a16:creationId xmlns:a16="http://schemas.microsoft.com/office/drawing/2014/main" id="{A58EDAC8-AC96-D040-B20D-370C2137027D}"/>
                </a:ext>
              </a:extLst>
            </p:cNvPr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6;p33">
              <a:extLst>
                <a:ext uri="{FF2B5EF4-FFF2-40B4-BE49-F238E27FC236}">
                  <a16:creationId xmlns:a16="http://schemas.microsoft.com/office/drawing/2014/main" id="{20D31072-4300-5A48-826D-1B511D7F8A9A}"/>
                </a:ext>
              </a:extLst>
            </p:cNvPr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7;p33">
              <a:extLst>
                <a:ext uri="{FF2B5EF4-FFF2-40B4-BE49-F238E27FC236}">
                  <a16:creationId xmlns:a16="http://schemas.microsoft.com/office/drawing/2014/main" id="{1C45AB5E-F74C-9C46-9B12-2BC60A7FA4C5}"/>
                </a:ext>
              </a:extLst>
            </p:cNvPr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8;p33">
              <a:extLst>
                <a:ext uri="{FF2B5EF4-FFF2-40B4-BE49-F238E27FC236}">
                  <a16:creationId xmlns:a16="http://schemas.microsoft.com/office/drawing/2014/main" id="{91900C5B-B0C0-DC44-9B0F-08BB4FE182D1}"/>
                </a:ext>
              </a:extLst>
            </p:cNvPr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9;p33">
              <a:extLst>
                <a:ext uri="{FF2B5EF4-FFF2-40B4-BE49-F238E27FC236}">
                  <a16:creationId xmlns:a16="http://schemas.microsoft.com/office/drawing/2014/main" id="{6ACB1236-6678-EC4D-BAB3-52DCC6FD52BE}"/>
                </a:ext>
              </a:extLst>
            </p:cNvPr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0;p33">
              <a:extLst>
                <a:ext uri="{FF2B5EF4-FFF2-40B4-BE49-F238E27FC236}">
                  <a16:creationId xmlns:a16="http://schemas.microsoft.com/office/drawing/2014/main" id="{2C2FBD20-9DCB-AB46-9521-9CA89F80ADF1}"/>
                </a:ext>
              </a:extLst>
            </p:cNvPr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1;p33">
              <a:extLst>
                <a:ext uri="{FF2B5EF4-FFF2-40B4-BE49-F238E27FC236}">
                  <a16:creationId xmlns:a16="http://schemas.microsoft.com/office/drawing/2014/main" id="{68FED89D-AE1D-F341-B6B3-46A097F14A76}"/>
                </a:ext>
              </a:extLst>
            </p:cNvPr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2;p33">
              <a:extLst>
                <a:ext uri="{FF2B5EF4-FFF2-40B4-BE49-F238E27FC236}">
                  <a16:creationId xmlns:a16="http://schemas.microsoft.com/office/drawing/2014/main" id="{E7BD43BE-D3B8-7847-BFEB-933BCE10D98F}"/>
                </a:ext>
              </a:extLst>
            </p:cNvPr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3;p33">
              <a:extLst>
                <a:ext uri="{FF2B5EF4-FFF2-40B4-BE49-F238E27FC236}">
                  <a16:creationId xmlns:a16="http://schemas.microsoft.com/office/drawing/2014/main" id="{FA1DA8EF-722A-BF4E-8D4C-2E85122BE348}"/>
                </a:ext>
              </a:extLst>
            </p:cNvPr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;p33">
              <a:extLst>
                <a:ext uri="{FF2B5EF4-FFF2-40B4-BE49-F238E27FC236}">
                  <a16:creationId xmlns:a16="http://schemas.microsoft.com/office/drawing/2014/main" id="{A7DE8736-65F9-9E41-8B1B-BCBB8D442B37}"/>
                </a:ext>
              </a:extLst>
            </p:cNvPr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;p33">
              <a:extLst>
                <a:ext uri="{FF2B5EF4-FFF2-40B4-BE49-F238E27FC236}">
                  <a16:creationId xmlns:a16="http://schemas.microsoft.com/office/drawing/2014/main" id="{02B59089-A178-0A48-908D-E08D990586E0}"/>
                </a:ext>
              </a:extLst>
            </p:cNvPr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6;p33">
              <a:extLst>
                <a:ext uri="{FF2B5EF4-FFF2-40B4-BE49-F238E27FC236}">
                  <a16:creationId xmlns:a16="http://schemas.microsoft.com/office/drawing/2014/main" id="{4CFFCF2E-E7CA-0D45-B686-568770EFC8C3}"/>
                </a:ext>
              </a:extLst>
            </p:cNvPr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7;p33">
              <a:extLst>
                <a:ext uri="{FF2B5EF4-FFF2-40B4-BE49-F238E27FC236}">
                  <a16:creationId xmlns:a16="http://schemas.microsoft.com/office/drawing/2014/main" id="{AC8B79B3-A8EA-8046-8EFF-2B0AB00C9CE1}"/>
                </a:ext>
              </a:extLst>
            </p:cNvPr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8;p33">
              <a:extLst>
                <a:ext uri="{FF2B5EF4-FFF2-40B4-BE49-F238E27FC236}">
                  <a16:creationId xmlns:a16="http://schemas.microsoft.com/office/drawing/2014/main" id="{36DA2DD2-601E-F248-8C52-01BE40DCF986}"/>
                </a:ext>
              </a:extLst>
            </p:cNvPr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9;p33">
              <a:extLst>
                <a:ext uri="{FF2B5EF4-FFF2-40B4-BE49-F238E27FC236}">
                  <a16:creationId xmlns:a16="http://schemas.microsoft.com/office/drawing/2014/main" id="{B7D9C715-268D-CF41-9B4C-E65191249506}"/>
                </a:ext>
              </a:extLst>
            </p:cNvPr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0;p33">
              <a:extLst>
                <a:ext uri="{FF2B5EF4-FFF2-40B4-BE49-F238E27FC236}">
                  <a16:creationId xmlns:a16="http://schemas.microsoft.com/office/drawing/2014/main" id="{132BB3D0-E199-C146-95AD-CC70BCD4A546}"/>
                </a:ext>
              </a:extLst>
            </p:cNvPr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1;p33">
              <a:extLst>
                <a:ext uri="{FF2B5EF4-FFF2-40B4-BE49-F238E27FC236}">
                  <a16:creationId xmlns:a16="http://schemas.microsoft.com/office/drawing/2014/main" id="{B4A6A2C8-E72E-6E43-90D1-9FD681A3E350}"/>
                </a:ext>
              </a:extLst>
            </p:cNvPr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2;p33">
              <a:extLst>
                <a:ext uri="{FF2B5EF4-FFF2-40B4-BE49-F238E27FC236}">
                  <a16:creationId xmlns:a16="http://schemas.microsoft.com/office/drawing/2014/main" id="{2A7F4DA8-85AF-AF4A-9B7D-D6611EAEE314}"/>
                </a:ext>
              </a:extLst>
            </p:cNvPr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3;p33">
              <a:extLst>
                <a:ext uri="{FF2B5EF4-FFF2-40B4-BE49-F238E27FC236}">
                  <a16:creationId xmlns:a16="http://schemas.microsoft.com/office/drawing/2014/main" id="{867AFF59-8D72-BD48-9122-2B1D8B9EEE9D}"/>
                </a:ext>
              </a:extLst>
            </p:cNvPr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4;p33">
              <a:extLst>
                <a:ext uri="{FF2B5EF4-FFF2-40B4-BE49-F238E27FC236}">
                  <a16:creationId xmlns:a16="http://schemas.microsoft.com/office/drawing/2014/main" id="{73FB1E10-578F-9D47-A069-5C25170E2027}"/>
                </a:ext>
              </a:extLst>
            </p:cNvPr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5;p33">
              <a:extLst>
                <a:ext uri="{FF2B5EF4-FFF2-40B4-BE49-F238E27FC236}">
                  <a16:creationId xmlns:a16="http://schemas.microsoft.com/office/drawing/2014/main" id="{4DF235D2-1233-AE4D-9509-D60280FA3652}"/>
                </a:ext>
              </a:extLst>
            </p:cNvPr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;p33">
              <a:extLst>
                <a:ext uri="{FF2B5EF4-FFF2-40B4-BE49-F238E27FC236}">
                  <a16:creationId xmlns:a16="http://schemas.microsoft.com/office/drawing/2014/main" id="{3F454AC7-A89E-5E43-9D5E-E5E66AB363EF}"/>
                </a:ext>
              </a:extLst>
            </p:cNvPr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7;p33">
              <a:extLst>
                <a:ext uri="{FF2B5EF4-FFF2-40B4-BE49-F238E27FC236}">
                  <a16:creationId xmlns:a16="http://schemas.microsoft.com/office/drawing/2014/main" id="{2C912C34-450F-C940-985D-7CCF5F178DB0}"/>
                </a:ext>
              </a:extLst>
            </p:cNvPr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8;p33">
              <a:extLst>
                <a:ext uri="{FF2B5EF4-FFF2-40B4-BE49-F238E27FC236}">
                  <a16:creationId xmlns:a16="http://schemas.microsoft.com/office/drawing/2014/main" id="{BCFA5058-E12D-C449-B7B7-6F97B134389B}"/>
                </a:ext>
              </a:extLst>
            </p:cNvPr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9;p33">
              <a:extLst>
                <a:ext uri="{FF2B5EF4-FFF2-40B4-BE49-F238E27FC236}">
                  <a16:creationId xmlns:a16="http://schemas.microsoft.com/office/drawing/2014/main" id="{7848A8B0-B16D-7E4D-815C-31DF4A405C92}"/>
                </a:ext>
              </a:extLst>
            </p:cNvPr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0;p33">
              <a:extLst>
                <a:ext uri="{FF2B5EF4-FFF2-40B4-BE49-F238E27FC236}">
                  <a16:creationId xmlns:a16="http://schemas.microsoft.com/office/drawing/2014/main" id="{1598F4A5-09C8-7A43-9FCD-D5BF934443E2}"/>
                </a:ext>
              </a:extLst>
            </p:cNvPr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;p33">
              <a:extLst>
                <a:ext uri="{FF2B5EF4-FFF2-40B4-BE49-F238E27FC236}">
                  <a16:creationId xmlns:a16="http://schemas.microsoft.com/office/drawing/2014/main" id="{AA50FA22-7746-6847-9A18-9CE4728630F8}"/>
                </a:ext>
              </a:extLst>
            </p:cNvPr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2;p33">
              <a:extLst>
                <a:ext uri="{FF2B5EF4-FFF2-40B4-BE49-F238E27FC236}">
                  <a16:creationId xmlns:a16="http://schemas.microsoft.com/office/drawing/2014/main" id="{2E8B1438-4BFE-ED43-AA33-01A9C6877735}"/>
                </a:ext>
              </a:extLst>
            </p:cNvPr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3;p33">
              <a:extLst>
                <a:ext uri="{FF2B5EF4-FFF2-40B4-BE49-F238E27FC236}">
                  <a16:creationId xmlns:a16="http://schemas.microsoft.com/office/drawing/2014/main" id="{F449024E-3573-7549-8982-DC12EA916F5F}"/>
                </a:ext>
              </a:extLst>
            </p:cNvPr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674;p33">
              <a:extLst>
                <a:ext uri="{FF2B5EF4-FFF2-40B4-BE49-F238E27FC236}">
                  <a16:creationId xmlns:a16="http://schemas.microsoft.com/office/drawing/2014/main" id="{134D5B24-EED1-604E-8A92-B6655F602C3E}"/>
                </a:ext>
              </a:extLst>
            </p:cNvPr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;p33">
              <a:extLst>
                <a:ext uri="{FF2B5EF4-FFF2-40B4-BE49-F238E27FC236}">
                  <a16:creationId xmlns:a16="http://schemas.microsoft.com/office/drawing/2014/main" id="{35445813-4457-5D42-B1CA-2F333D179148}"/>
                </a:ext>
              </a:extLst>
            </p:cNvPr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;p33">
              <a:extLst>
                <a:ext uri="{FF2B5EF4-FFF2-40B4-BE49-F238E27FC236}">
                  <a16:creationId xmlns:a16="http://schemas.microsoft.com/office/drawing/2014/main" id="{E8F36D7B-62F5-1A42-9EB3-AFB187375633}"/>
                </a:ext>
              </a:extLst>
            </p:cNvPr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7;p33">
              <a:extLst>
                <a:ext uri="{FF2B5EF4-FFF2-40B4-BE49-F238E27FC236}">
                  <a16:creationId xmlns:a16="http://schemas.microsoft.com/office/drawing/2014/main" id="{26206C4B-646D-D44F-8510-FD703653F9FF}"/>
                </a:ext>
              </a:extLst>
            </p:cNvPr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8;p33">
              <a:extLst>
                <a:ext uri="{FF2B5EF4-FFF2-40B4-BE49-F238E27FC236}">
                  <a16:creationId xmlns:a16="http://schemas.microsoft.com/office/drawing/2014/main" id="{5009EF5F-E206-B24E-865D-66434CC57F8B}"/>
                </a:ext>
              </a:extLst>
            </p:cNvPr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9;p33">
              <a:extLst>
                <a:ext uri="{FF2B5EF4-FFF2-40B4-BE49-F238E27FC236}">
                  <a16:creationId xmlns:a16="http://schemas.microsoft.com/office/drawing/2014/main" id="{12728D63-6247-604A-9DDB-C216FF4D0A0A}"/>
                </a:ext>
              </a:extLst>
            </p:cNvPr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680;p33">
              <a:extLst>
                <a:ext uri="{FF2B5EF4-FFF2-40B4-BE49-F238E27FC236}">
                  <a16:creationId xmlns:a16="http://schemas.microsoft.com/office/drawing/2014/main" id="{249E0685-938F-1E46-90A1-8E0E8C931664}"/>
                </a:ext>
              </a:extLst>
            </p:cNvPr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1;p33">
              <a:extLst>
                <a:ext uri="{FF2B5EF4-FFF2-40B4-BE49-F238E27FC236}">
                  <a16:creationId xmlns:a16="http://schemas.microsoft.com/office/drawing/2014/main" id="{6BE32272-224B-7144-B155-FA2957028198}"/>
                </a:ext>
              </a:extLst>
            </p:cNvPr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2;p33">
              <a:extLst>
                <a:ext uri="{FF2B5EF4-FFF2-40B4-BE49-F238E27FC236}">
                  <a16:creationId xmlns:a16="http://schemas.microsoft.com/office/drawing/2014/main" id="{18F77A4B-BEBC-E241-A713-A87FB670D406}"/>
                </a:ext>
              </a:extLst>
            </p:cNvPr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3;p33">
              <a:extLst>
                <a:ext uri="{FF2B5EF4-FFF2-40B4-BE49-F238E27FC236}">
                  <a16:creationId xmlns:a16="http://schemas.microsoft.com/office/drawing/2014/main" id="{33C4E108-A9ED-BE45-8140-B987314544B1}"/>
                </a:ext>
              </a:extLst>
            </p:cNvPr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4;p33">
              <a:extLst>
                <a:ext uri="{FF2B5EF4-FFF2-40B4-BE49-F238E27FC236}">
                  <a16:creationId xmlns:a16="http://schemas.microsoft.com/office/drawing/2014/main" id="{AC6D7799-300F-B343-9F70-E9AF41ACDA55}"/>
                </a:ext>
              </a:extLst>
            </p:cNvPr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5;p33">
              <a:extLst>
                <a:ext uri="{FF2B5EF4-FFF2-40B4-BE49-F238E27FC236}">
                  <a16:creationId xmlns:a16="http://schemas.microsoft.com/office/drawing/2014/main" id="{232B23BE-4EB1-1F4F-BE72-76E711EEC539}"/>
                </a:ext>
              </a:extLst>
            </p:cNvPr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6;p33">
              <a:extLst>
                <a:ext uri="{FF2B5EF4-FFF2-40B4-BE49-F238E27FC236}">
                  <a16:creationId xmlns:a16="http://schemas.microsoft.com/office/drawing/2014/main" id="{5B472CB1-E457-7442-9390-7D9D173AE973}"/>
                </a:ext>
              </a:extLst>
            </p:cNvPr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7;p33">
              <a:extLst>
                <a:ext uri="{FF2B5EF4-FFF2-40B4-BE49-F238E27FC236}">
                  <a16:creationId xmlns:a16="http://schemas.microsoft.com/office/drawing/2014/main" id="{ABA0BFA5-42BA-7045-B5B1-4B367A91F9A9}"/>
                </a:ext>
              </a:extLst>
            </p:cNvPr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8;p33">
              <a:extLst>
                <a:ext uri="{FF2B5EF4-FFF2-40B4-BE49-F238E27FC236}">
                  <a16:creationId xmlns:a16="http://schemas.microsoft.com/office/drawing/2014/main" id="{BC7C9515-C9D2-F144-8D45-B46F789BE617}"/>
                </a:ext>
              </a:extLst>
            </p:cNvPr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9;p33">
              <a:extLst>
                <a:ext uri="{FF2B5EF4-FFF2-40B4-BE49-F238E27FC236}">
                  <a16:creationId xmlns:a16="http://schemas.microsoft.com/office/drawing/2014/main" id="{FF490886-D579-144F-A263-90DFF61CB335}"/>
                </a:ext>
              </a:extLst>
            </p:cNvPr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90;p33">
              <a:extLst>
                <a:ext uri="{FF2B5EF4-FFF2-40B4-BE49-F238E27FC236}">
                  <a16:creationId xmlns:a16="http://schemas.microsoft.com/office/drawing/2014/main" id="{8FE77196-6B0F-724A-AA19-9EE27B8091FE}"/>
                </a:ext>
              </a:extLst>
            </p:cNvPr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1;p33">
              <a:extLst>
                <a:ext uri="{FF2B5EF4-FFF2-40B4-BE49-F238E27FC236}">
                  <a16:creationId xmlns:a16="http://schemas.microsoft.com/office/drawing/2014/main" id="{61972DEB-0910-674C-9B17-B6D7529B0253}"/>
                </a:ext>
              </a:extLst>
            </p:cNvPr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2;p33">
              <a:extLst>
                <a:ext uri="{FF2B5EF4-FFF2-40B4-BE49-F238E27FC236}">
                  <a16:creationId xmlns:a16="http://schemas.microsoft.com/office/drawing/2014/main" id="{DD625C9A-3507-8B4F-93C5-E6ACAB98EFB2}"/>
                </a:ext>
              </a:extLst>
            </p:cNvPr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3;p33">
              <a:extLst>
                <a:ext uri="{FF2B5EF4-FFF2-40B4-BE49-F238E27FC236}">
                  <a16:creationId xmlns:a16="http://schemas.microsoft.com/office/drawing/2014/main" id="{BE0FCEDE-2818-D34D-9836-10C6527B893E}"/>
                </a:ext>
              </a:extLst>
            </p:cNvPr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4;p33">
              <a:extLst>
                <a:ext uri="{FF2B5EF4-FFF2-40B4-BE49-F238E27FC236}">
                  <a16:creationId xmlns:a16="http://schemas.microsoft.com/office/drawing/2014/main" id="{3CD73251-CFAA-304E-9C6E-BD3C3E8492F2}"/>
                </a:ext>
              </a:extLst>
            </p:cNvPr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5;p33">
              <a:extLst>
                <a:ext uri="{FF2B5EF4-FFF2-40B4-BE49-F238E27FC236}">
                  <a16:creationId xmlns:a16="http://schemas.microsoft.com/office/drawing/2014/main" id="{5CD9FCE6-94DA-8B42-8585-E9E34D899FEA}"/>
                </a:ext>
              </a:extLst>
            </p:cNvPr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6;p33">
              <a:extLst>
                <a:ext uri="{FF2B5EF4-FFF2-40B4-BE49-F238E27FC236}">
                  <a16:creationId xmlns:a16="http://schemas.microsoft.com/office/drawing/2014/main" id="{733B5CEC-3B77-4A47-9485-3019128E2C23}"/>
                </a:ext>
              </a:extLst>
            </p:cNvPr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7;p33">
              <a:extLst>
                <a:ext uri="{FF2B5EF4-FFF2-40B4-BE49-F238E27FC236}">
                  <a16:creationId xmlns:a16="http://schemas.microsoft.com/office/drawing/2014/main" id="{9DA0AA18-A19C-5741-8E24-E472D806BC52}"/>
                </a:ext>
              </a:extLst>
            </p:cNvPr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8;p33">
              <a:extLst>
                <a:ext uri="{FF2B5EF4-FFF2-40B4-BE49-F238E27FC236}">
                  <a16:creationId xmlns:a16="http://schemas.microsoft.com/office/drawing/2014/main" id="{AE953E5A-D68B-BD46-B1DB-365E852B8AA8}"/>
                </a:ext>
              </a:extLst>
            </p:cNvPr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Architecture / Choix de conception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 err="1"/>
              <a:t>Demonstration</a:t>
            </a:r>
            <a:endParaRPr lang="fr-FR" sz="1800" dirty="0"/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62847" y="-2725270"/>
            <a:ext cx="1363396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02B29EFD-E80E-4743-A729-7F0798A0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93" y="28250"/>
            <a:ext cx="8516523" cy="50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06292" y="-2508962"/>
            <a:ext cx="1366745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429349" y="-2571638"/>
            <a:ext cx="13625672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rme libre 10">
            <a:extLst>
              <a:ext uri="{FF2B5EF4-FFF2-40B4-BE49-F238E27FC236}">
                <a16:creationId xmlns:a16="http://schemas.microsoft.com/office/drawing/2014/main" id="{28D8153C-F723-9143-8B06-522F2776F458}"/>
              </a:ext>
            </a:extLst>
          </p:cNvPr>
          <p:cNvSpPr>
            <a:spLocks/>
          </p:cNvSpPr>
          <p:nvPr/>
        </p:nvSpPr>
        <p:spPr bwMode="auto">
          <a:xfrm rot="21096583">
            <a:off x="6299750" y="-1175706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pic>
        <p:nvPicPr>
          <p:cNvPr id="173" name="Image 172" descr="Une image contenant texte&#10;&#10;Description générée automatiquement">
            <a:extLst>
              <a:ext uri="{FF2B5EF4-FFF2-40B4-BE49-F238E27FC236}">
                <a16:creationId xmlns:a16="http://schemas.microsoft.com/office/drawing/2014/main" id="{9961B0BF-6D70-7240-BBE9-F2306D2E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6" y="887263"/>
            <a:ext cx="3201446" cy="3951019"/>
          </a:xfrm>
          <a:prstGeom prst="rect">
            <a:avLst/>
          </a:prstGeom>
        </p:spPr>
      </p:pic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82B546CB-0A54-6B41-BC4A-86B3F0224A3F}"/>
              </a:ext>
            </a:extLst>
          </p:cNvPr>
          <p:cNvCxnSpPr>
            <a:cxnSpLocks/>
          </p:cNvCxnSpPr>
          <p:nvPr/>
        </p:nvCxnSpPr>
        <p:spPr>
          <a:xfrm flipV="1">
            <a:off x="1584960" y="2227456"/>
            <a:ext cx="2590800" cy="734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B3ED5DB1-86B9-3346-81B3-EC8AE43E32A4}"/>
              </a:ext>
            </a:extLst>
          </p:cNvPr>
          <p:cNvCxnSpPr>
            <a:cxnSpLocks/>
          </p:cNvCxnSpPr>
          <p:nvPr/>
        </p:nvCxnSpPr>
        <p:spPr>
          <a:xfrm flipV="1">
            <a:off x="1473200" y="2759553"/>
            <a:ext cx="2702560" cy="430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458FA8BA-67E2-0348-AE9E-F3ADE297AC90}"/>
              </a:ext>
            </a:extLst>
          </p:cNvPr>
          <p:cNvCxnSpPr>
            <a:cxnSpLocks/>
          </p:cNvCxnSpPr>
          <p:nvPr/>
        </p:nvCxnSpPr>
        <p:spPr>
          <a:xfrm>
            <a:off x="1478368" y="4405395"/>
            <a:ext cx="2839632" cy="432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5ECCA7AA-1178-1940-9C46-55485856288F}"/>
              </a:ext>
            </a:extLst>
          </p:cNvPr>
          <p:cNvCxnSpPr>
            <a:cxnSpLocks/>
          </p:cNvCxnSpPr>
          <p:nvPr/>
        </p:nvCxnSpPr>
        <p:spPr>
          <a:xfrm flipV="1">
            <a:off x="1473200" y="3342463"/>
            <a:ext cx="2702560" cy="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5427936" y="8278"/>
            <a:ext cx="1634941" cy="177386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F16ABAE5-6275-A244-8C03-3E9BD780AEC3}"/>
              </a:ext>
            </a:extLst>
          </p:cNvPr>
          <p:cNvCxnSpPr>
            <a:cxnSpLocks/>
          </p:cNvCxnSpPr>
          <p:nvPr/>
        </p:nvCxnSpPr>
        <p:spPr>
          <a:xfrm flipV="1">
            <a:off x="1473200" y="4094402"/>
            <a:ext cx="2844800" cy="66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ZoneTexte 197">
            <a:extLst>
              <a:ext uri="{FF2B5EF4-FFF2-40B4-BE49-F238E27FC236}">
                <a16:creationId xmlns:a16="http://schemas.microsoft.com/office/drawing/2014/main" id="{35DE2363-F95C-3746-92BE-409F7B68D3E9}"/>
              </a:ext>
            </a:extLst>
          </p:cNvPr>
          <p:cNvSpPr txBox="1"/>
          <p:nvPr/>
        </p:nvSpPr>
        <p:spPr>
          <a:xfrm>
            <a:off x="4449262" y="4663217"/>
            <a:ext cx="119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html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75B5373-C34D-6044-A6F2-4DDF8C0C9E7A}"/>
              </a:ext>
            </a:extLst>
          </p:cNvPr>
          <p:cNvSpPr txBox="1"/>
          <p:nvPr/>
        </p:nvSpPr>
        <p:spPr>
          <a:xfrm>
            <a:off x="4449262" y="3188574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du model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9DC02890-7F0D-C641-AD80-A8EE84800411}"/>
              </a:ext>
            </a:extLst>
          </p:cNvPr>
          <p:cNvSpPr txBox="1"/>
          <p:nvPr/>
        </p:nvSpPr>
        <p:spPr>
          <a:xfrm>
            <a:off x="4449262" y="2451677"/>
            <a:ext cx="310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DTO : class permettant une transmission d’objet plus simplement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15E27BE3-7866-FA4A-A936-AAFF487F4571}"/>
              </a:ext>
            </a:extLst>
          </p:cNvPr>
          <p:cNvSpPr txBox="1"/>
          <p:nvPr/>
        </p:nvSpPr>
        <p:spPr>
          <a:xfrm>
            <a:off x="4449262" y="3940513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Fichier </a:t>
            </a:r>
            <a:r>
              <a:rPr lang="fr-FR" dirty="0" err="1"/>
              <a:t>css</a:t>
            </a:r>
            <a:r>
              <a:rPr lang="fr-FR" dirty="0"/>
              <a:t> / 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14AD3DA4-2237-8B4C-91C8-10A5FE979795}"/>
              </a:ext>
            </a:extLst>
          </p:cNvPr>
          <p:cNvSpPr txBox="1"/>
          <p:nvPr/>
        </p:nvSpPr>
        <p:spPr>
          <a:xfrm>
            <a:off x="4413614" y="1954926"/>
            <a:ext cx="366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Controller : lien entre le front et le back</a:t>
            </a:r>
          </a:p>
        </p:txBody>
      </p:sp>
      <p:pic>
        <p:nvPicPr>
          <p:cNvPr id="1030" name="Picture 6" descr="Spring Boot">
            <a:extLst>
              <a:ext uri="{FF2B5EF4-FFF2-40B4-BE49-F238E27FC236}">
                <a16:creationId xmlns:a16="http://schemas.microsoft.com/office/drawing/2014/main" id="{64F0A599-EA19-694D-AD8A-8DAFC08E2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82" y="86883"/>
            <a:ext cx="739750" cy="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209</Words>
  <Application>Microsoft Macintosh PowerPoint</Application>
  <PresentationFormat>Affichage à l'écran (16:9)</PresentationFormat>
  <Paragraphs>96</Paragraphs>
  <Slides>14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3" baseType="lpstr">
      <vt:lpstr>Arial</vt:lpstr>
      <vt:lpstr>Roboto</vt:lpstr>
      <vt:lpstr>Century Gothic</vt:lpstr>
      <vt:lpstr>Fira Sans Extra Condensed Medium</vt:lpstr>
      <vt:lpstr>MS UI Gothic</vt:lpstr>
      <vt:lpstr>Fira Sans Extra Condensed</vt:lpstr>
      <vt:lpstr>Montserrat</vt:lpstr>
      <vt:lpstr>Fira Sans Extra Condensed SemiBold</vt:lpstr>
      <vt:lpstr>Customer Acquisition Infographics by Slidesgo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Présentation PowerPoint</vt:lpstr>
      <vt:lpstr>Présentation PowerPoint</vt:lpstr>
      <vt:lpstr>Analyse critique</vt:lpstr>
      <vt:lpstr>Analyse critique</vt:lpstr>
      <vt:lpstr>Démonstration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15</cp:revision>
  <dcterms:modified xsi:type="dcterms:W3CDTF">2021-11-11T12:54:26Z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